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287" r:id="rId3"/>
    <p:sldId id="278" r:id="rId4"/>
    <p:sldId id="279" r:id="rId5"/>
    <p:sldId id="286" r:id="rId6"/>
    <p:sldId id="281" r:id="rId7"/>
    <p:sldId id="285" r:id="rId8"/>
    <p:sldId id="280" r:id="rId9"/>
    <p:sldId id="284" r:id="rId10"/>
    <p:sldId id="283" r:id="rId11"/>
    <p:sldId id="271" r:id="rId12"/>
    <p:sldId id="267" r:id="rId13"/>
    <p:sldId id="288" r:id="rId14"/>
    <p:sldId id="27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C8517-8E44-E545-A533-C6E556190367}" v="42" dt="2020-05-12T06:48:12.866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14" autoAdjust="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5/11/20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liha.org/covid-19-resourc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ousingalliance.salsalabs.org/covidresponse/index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liha.salsalabs.org/wlihaemailsignup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ousingalliance.salsalabs.org/covidcheckin/index.htm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6144" y="2667000"/>
            <a:ext cx="10058400" cy="2743200"/>
          </a:xfrm>
        </p:spPr>
        <p:txBody>
          <a:bodyPr/>
          <a:lstStyle/>
          <a:p>
            <a:r>
              <a:rPr lang="en-US" dirty="0"/>
              <a:t>Covid-19 Response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144" y="5421397"/>
            <a:ext cx="10058400" cy="36576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Washington Low Income Housing Alliance</a:t>
            </a:r>
          </a:p>
        </p:txBody>
      </p:sp>
      <p:pic>
        <p:nvPicPr>
          <p:cNvPr id="5" name="Picture 4" descr="A picture containing sign, stop, red, front&#10;&#10;Description automatically generated">
            <a:extLst>
              <a:ext uri="{FF2B5EF4-FFF2-40B4-BE49-F238E27FC236}">
                <a16:creationId xmlns:a16="http://schemas.microsoft.com/office/drawing/2014/main" id="{6B9F3360-4459-084F-A1CF-5A5F94E8D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" y="4352544"/>
            <a:ext cx="2281124" cy="14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AB41-3EF1-EE48-8576-0FED83FB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Join the Resident Action Project (RAP) 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26D402D-EF03-7042-AEC1-FF82232909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825625"/>
            <a:ext cx="4117975" cy="411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BE73D01-C11D-430C-9ED2-F00D296CE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/>
          <a:lstStyle/>
          <a:p>
            <a:r>
              <a:rPr lang="en-US" dirty="0"/>
              <a:t>Vancouver is host to our first Local Organizing Committee with our partner, REACH – Please join our RAP member calls!</a:t>
            </a:r>
          </a:p>
          <a:p>
            <a:r>
              <a:rPr lang="en-US" dirty="0"/>
              <a:t>We want to get to know people in affordable housing </a:t>
            </a:r>
          </a:p>
          <a:p>
            <a:r>
              <a:rPr lang="en-US" dirty="0"/>
              <a:t>RAP will host a Town Hall in June with Poverty Action Network </a:t>
            </a:r>
          </a:p>
          <a:p>
            <a:r>
              <a:rPr lang="en-US" dirty="0"/>
              <a:t>Voter Registration and policy education</a:t>
            </a:r>
          </a:p>
          <a:p>
            <a:r>
              <a:rPr lang="en-US" dirty="0"/>
              <a:t>Get Out The Vote</a:t>
            </a:r>
          </a:p>
        </p:txBody>
      </p:sp>
    </p:spTree>
    <p:extLst>
      <p:ext uri="{BB962C8B-B14F-4D97-AF65-F5344CB8AC3E}">
        <p14:creationId xmlns:p14="http://schemas.microsoft.com/office/powerpoint/2010/main" val="10555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080052"/>
          </a:xfrm>
        </p:spPr>
        <p:txBody>
          <a:bodyPr/>
          <a:lstStyle/>
          <a:p>
            <a:pPr algn="ctr"/>
            <a:r>
              <a:rPr lang="en-US" dirty="0"/>
              <a:t>Weekly Stakeholder Covid-19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39957"/>
            <a:ext cx="9746974" cy="451236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Register</a:t>
            </a:r>
            <a:r>
              <a:rPr lang="en-US" dirty="0"/>
              <a:t> each week to attend call</a:t>
            </a:r>
          </a:p>
          <a:p>
            <a:r>
              <a:rPr lang="en-US" dirty="0">
                <a:hlinkClick r:id="rId2"/>
              </a:rPr>
              <a:t>Watch recordings</a:t>
            </a:r>
            <a:r>
              <a:rPr lang="en-US" dirty="0"/>
              <a:t> from previous calls</a:t>
            </a:r>
          </a:p>
          <a:p>
            <a:r>
              <a:rPr lang="en-US" dirty="0"/>
              <a:t>Dept. of Commerce representatives answer questions</a:t>
            </a:r>
          </a:p>
          <a:p>
            <a:r>
              <a:rPr lang="en-US" dirty="0"/>
              <a:t>Washington regional updates</a:t>
            </a:r>
          </a:p>
          <a:p>
            <a:r>
              <a:rPr lang="en-US" dirty="0"/>
              <a:t>State budget and policy updates</a:t>
            </a:r>
          </a:p>
          <a:p>
            <a:r>
              <a:rPr lang="en-US" dirty="0"/>
              <a:t>Federal updates</a:t>
            </a:r>
          </a:p>
          <a:p>
            <a:r>
              <a:rPr lang="en-US" dirty="0"/>
              <a:t>Past speakers: Rep. Pramila Jayapal, local and statewide lawmakers, Alliance member organizations, National Low Income Housing Coalition, and many more.</a:t>
            </a:r>
          </a:p>
          <a:p>
            <a:r>
              <a:rPr lang="en-US" dirty="0"/>
              <a:t>This week: Rep. Denny Heck</a:t>
            </a:r>
          </a:p>
          <a:p>
            <a:r>
              <a:rPr lang="en-US" dirty="0"/>
              <a:t>Q&amp;A and shared information and resources amongst attendees</a:t>
            </a:r>
          </a:p>
          <a:p>
            <a:endParaRPr lang="en-US" dirty="0"/>
          </a:p>
        </p:txBody>
      </p:sp>
      <p:pic>
        <p:nvPicPr>
          <p:cNvPr id="4" name="Picture 3" descr="A picture containing sign, stop, red, front&#10;&#10;Description automatically generated">
            <a:extLst>
              <a:ext uri="{FF2B5EF4-FFF2-40B4-BE49-F238E27FC236}">
                <a16:creationId xmlns:a16="http://schemas.microsoft.com/office/drawing/2014/main" id="{EB71B787-8400-5B4A-A272-F7EDAACC5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9" y="656544"/>
            <a:ext cx="1068020" cy="6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4887"/>
            <a:ext cx="9601200" cy="4641574"/>
          </a:xfrm>
        </p:spPr>
        <p:txBody>
          <a:bodyPr>
            <a:normAutofit fontScale="90000"/>
          </a:bodyPr>
          <a:lstStyle/>
          <a:p>
            <a:r>
              <a:rPr lang="en-US" dirty="0"/>
              <a:t>Don’t forget that This is an Important Election Year. Please help voter registration efforts!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9A4B7A7-F577-9140-8D83-3AC875F84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80" y="2812774"/>
            <a:ext cx="4676496" cy="31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9019-C1CD-1C43-8AE1-A548E73C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28461"/>
            <a:ext cx="9601200" cy="5951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Thank you!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61D8A0D-7943-D746-998C-BC436FFB4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5" y="4413503"/>
            <a:ext cx="3069731" cy="1634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A25DB-A76F-954F-BCA1-5F84DACD28D8}"/>
              </a:ext>
            </a:extLst>
          </p:cNvPr>
          <p:cNvSpPr txBox="1"/>
          <p:nvPr/>
        </p:nvSpPr>
        <p:spPr>
          <a:xfrm>
            <a:off x="8041246" y="5134812"/>
            <a:ext cx="327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Caroline Lopez</a:t>
            </a:r>
          </a:p>
          <a:p>
            <a:r>
              <a:rPr lang="en-US" sz="2000" dirty="0"/>
              <a:t>Director of Organizing</a:t>
            </a:r>
          </a:p>
          <a:p>
            <a:r>
              <a:rPr lang="en-US" sz="2000" dirty="0" err="1"/>
              <a:t>carolinel@wliha.org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0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</a:t>
            </a:r>
            <a:br>
              <a:rPr lang="en-US" dirty="0"/>
            </a:br>
            <a:r>
              <a:rPr lang="en-US" dirty="0"/>
              <a:t>Advocacy…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B258-BC77-E04C-832F-16F5947C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make a Strong Push for Federal Resource Needs?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4348-97A1-834E-827E-BCD5465285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$11.5 billion in Emergency Solutions Grant</a:t>
            </a:r>
            <a:r>
              <a:rPr lang="en-US" dirty="0"/>
              <a:t> (ESG) funding</a:t>
            </a:r>
          </a:p>
          <a:p>
            <a:r>
              <a:rPr lang="en-US" b="1" dirty="0"/>
              <a:t>$8.5 billion </a:t>
            </a:r>
            <a:r>
              <a:rPr lang="en-US" dirty="0"/>
              <a:t>to keep </a:t>
            </a:r>
            <a:r>
              <a:rPr lang="en-US" b="1" dirty="0"/>
              <a:t>Public Housing Authorities</a:t>
            </a:r>
            <a:r>
              <a:rPr lang="en-US" dirty="0"/>
              <a:t>, like the VHA operating at full capacity</a:t>
            </a:r>
          </a:p>
          <a:p>
            <a:r>
              <a:rPr lang="en-US" dirty="0"/>
              <a:t>National </a:t>
            </a:r>
            <a:r>
              <a:rPr lang="en-US" b="1" dirty="0"/>
              <a:t>Moratorium on Homeless Encampment Sweeps</a:t>
            </a:r>
            <a:r>
              <a:rPr lang="en-US" dirty="0"/>
              <a:t> by following the Centers for Disease Control and Prevention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D1EB7-3BD5-E045-B62A-E4E7DD8F60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$100 billion in Rental Assistance </a:t>
            </a:r>
            <a:r>
              <a:rPr lang="en-US" dirty="0"/>
              <a:t>to keep people housed</a:t>
            </a:r>
          </a:p>
          <a:p>
            <a:r>
              <a:rPr lang="en-US" dirty="0"/>
              <a:t>National </a:t>
            </a:r>
            <a:r>
              <a:rPr lang="en-US" b="1" dirty="0"/>
              <a:t>Moratorium on Evictions and Foreclosures</a:t>
            </a:r>
          </a:p>
          <a:p>
            <a:r>
              <a:rPr lang="en-US" dirty="0"/>
              <a:t>Robust Resources for </a:t>
            </a:r>
            <a:r>
              <a:rPr lang="en-US" b="1" dirty="0"/>
              <a:t>Housing Counselors and Legal Services</a:t>
            </a:r>
          </a:p>
          <a:p>
            <a:r>
              <a:rPr lang="en-US" dirty="0">
                <a:hlinkClick r:id="rId2"/>
              </a:rPr>
              <a:t>Call to Action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3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6D45D02-487B-43E2-8777-39D7CC15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We need your Voice!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62C5CF-26FC-410C-8627-714332FE9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752" y="2023872"/>
            <a:ext cx="5876544" cy="391972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4800" dirty="0"/>
              <a:t>Call your Congressperson!</a:t>
            </a:r>
          </a:p>
          <a:p>
            <a:pPr marL="45720" indent="0" algn="ctr">
              <a:buNone/>
            </a:pPr>
            <a:endParaRPr lang="en-US" sz="1200" dirty="0"/>
          </a:p>
          <a:p>
            <a:pPr marL="45720" indent="0" algn="ctr">
              <a:buNone/>
            </a:pPr>
            <a:r>
              <a:rPr lang="en-US" sz="4800" dirty="0"/>
              <a:t>Tell 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Jaime Herrera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</a:rPr>
              <a:t>Beutler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800" dirty="0"/>
              <a:t>about the resources your community needs!</a:t>
            </a:r>
          </a:p>
        </p:txBody>
      </p:sp>
      <p:pic>
        <p:nvPicPr>
          <p:cNvPr id="6" name="Content Placeholder 5" descr="A picture containing girl&#10;&#10;Description automatically generated">
            <a:extLst>
              <a:ext uri="{FF2B5EF4-FFF2-40B4-BE49-F238E27FC236}">
                <a16:creationId xmlns:a16="http://schemas.microsoft.com/office/drawing/2014/main" id="{12D6C61A-A57A-1241-AC79-13FB56F49C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20323"/>
          <a:stretch/>
        </p:blipFill>
        <p:spPr>
          <a:xfrm>
            <a:off x="6559296" y="2095615"/>
            <a:ext cx="4337304" cy="3676541"/>
          </a:xfrm>
          <a:noFill/>
        </p:spPr>
      </p:pic>
    </p:spTree>
    <p:extLst>
      <p:ext uri="{BB962C8B-B14F-4D97-AF65-F5344CB8AC3E}">
        <p14:creationId xmlns:p14="http://schemas.microsoft.com/office/powerpoint/2010/main" val="23081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</a:t>
            </a:r>
            <a:r>
              <a:rPr lang="en-US" dirty="0"/>
              <a:t> Advocacy…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C546-9D86-D34F-9B43-18C6C157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Washington: Special Legislative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1EBD-5C18-DE4A-B1D4-4192FB6C5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economy experiencing a </a:t>
            </a:r>
            <a:r>
              <a:rPr lang="en-US" b="1" dirty="0"/>
              <a:t>budget deficit</a:t>
            </a:r>
          </a:p>
          <a:p>
            <a:r>
              <a:rPr lang="en-US" dirty="0"/>
              <a:t>We need a huge advocacy push from you: </a:t>
            </a:r>
            <a:r>
              <a:rPr lang="en-US" b="1" dirty="0"/>
              <a:t>“DO NOT CUT PROGRAMS!” </a:t>
            </a:r>
          </a:p>
          <a:p>
            <a:r>
              <a:rPr lang="en-US" dirty="0"/>
              <a:t>Please</a:t>
            </a:r>
            <a:r>
              <a:rPr lang="en-US" b="1" dirty="0"/>
              <a:t> </a:t>
            </a:r>
            <a:r>
              <a:rPr lang="en-US" dirty="0">
                <a:hlinkClick r:id="rId2"/>
              </a:rPr>
              <a:t>Sign Up for our Action Alerts</a:t>
            </a:r>
            <a:endParaRPr lang="en-US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E9CD8EF-C7BB-104C-96F3-1346834A88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6628" r="9463"/>
          <a:stretch/>
        </p:blipFill>
        <p:spPr>
          <a:xfrm>
            <a:off x="7168896" y="2980944"/>
            <a:ext cx="398373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to us…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E50A-68D0-854F-9F53-D4F11B8C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1" y="1551432"/>
            <a:ext cx="3474720" cy="1600200"/>
          </a:xfrm>
        </p:spPr>
        <p:txBody>
          <a:bodyPr/>
          <a:lstStyle/>
          <a:p>
            <a:r>
              <a:rPr lang="en-US" dirty="0"/>
              <a:t>We want to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A7302-216D-C140-8751-A9AEA9DF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02" y="1072896"/>
            <a:ext cx="6126480" cy="5099304"/>
          </a:xfrm>
        </p:spPr>
        <p:txBody>
          <a:bodyPr>
            <a:normAutofit/>
          </a:bodyPr>
          <a:lstStyle/>
          <a:p>
            <a:r>
              <a:rPr lang="en-US" b="1" dirty="0"/>
              <a:t>Let us know about an emerging or unmet need </a:t>
            </a:r>
            <a:r>
              <a:rPr lang="en-US" dirty="0"/>
              <a:t>related to affordable housing or homelessness in your community. </a:t>
            </a:r>
          </a:p>
          <a:p>
            <a:r>
              <a:rPr lang="en-US" b="1" dirty="0"/>
              <a:t>Share a personal or community story about the impact of COVID-19.</a:t>
            </a:r>
            <a:r>
              <a:rPr lang="en-US" dirty="0"/>
              <a:t> Sharing these stories can help policy makers better understand the response needed.</a:t>
            </a:r>
          </a:p>
          <a:p>
            <a:pPr fontAlgn="base"/>
            <a:r>
              <a:rPr lang="en-US" b="1" dirty="0"/>
              <a:t>Share a success story or best practice.</a:t>
            </a:r>
            <a:r>
              <a:rPr lang="en-US" dirty="0"/>
              <a:t> Let us know so we can share this information to keep resources flowing and provide ideas that could help others.</a:t>
            </a:r>
          </a:p>
          <a:p>
            <a:pPr fontAlgn="base"/>
            <a:r>
              <a:rPr lang="en-US" b="1" dirty="0"/>
              <a:t>Ask a question regarding the state’s COVID-19</a:t>
            </a:r>
            <a:r>
              <a:rPr lang="en-US" dirty="0"/>
              <a:t> response efforts related to affordable housing and people experiencing homelessness.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3B875-54AF-5E4E-89C9-C2DA6603C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00" y="3380232"/>
            <a:ext cx="3474720" cy="1188720"/>
          </a:xfrm>
        </p:spPr>
        <p:txBody>
          <a:bodyPr>
            <a:noAutofit/>
          </a:bodyPr>
          <a:lstStyle/>
          <a:p>
            <a:r>
              <a:rPr lang="en-US" sz="2400" dirty="0"/>
              <a:t>Complete </a:t>
            </a:r>
            <a:r>
              <a:rPr lang="en-US" sz="2400" dirty="0">
                <a:hlinkClick r:id="rId2"/>
              </a:rPr>
              <a:t>this form</a:t>
            </a:r>
            <a:r>
              <a:rPr lang="en-US" sz="2400" dirty="0"/>
              <a:t> to ensure our advocacy is guided by information about what is happening in your community. </a:t>
            </a:r>
          </a:p>
        </p:txBody>
      </p:sp>
    </p:spTree>
    <p:extLst>
      <p:ext uri="{BB962C8B-B14F-4D97-AF65-F5344CB8AC3E}">
        <p14:creationId xmlns:p14="http://schemas.microsoft.com/office/powerpoint/2010/main" val="1575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RAP…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452</Words>
  <Application>Microsoft Macintosh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Cambria</vt:lpstr>
      <vt:lpstr>Red Line Business 16x9</vt:lpstr>
      <vt:lpstr>Covid-19 Response</vt:lpstr>
      <vt:lpstr>Federal Advocacy…</vt:lpstr>
      <vt:lpstr>Can you make a Strong Push for Federal Resource Needs?</vt:lpstr>
      <vt:lpstr>We need your Voice!</vt:lpstr>
      <vt:lpstr>StaTe Advocacy…</vt:lpstr>
      <vt:lpstr>Washington: Special Legislative Session</vt:lpstr>
      <vt:lpstr>Talk to us…</vt:lpstr>
      <vt:lpstr>We want to hear from you!</vt:lpstr>
      <vt:lpstr>Join RAP…</vt:lpstr>
      <vt:lpstr>Join the Resident Action Project (RAP) </vt:lpstr>
      <vt:lpstr>Learn more…</vt:lpstr>
      <vt:lpstr>Weekly Stakeholder Covid-19 Calls</vt:lpstr>
      <vt:lpstr>Final note…</vt:lpstr>
      <vt:lpstr>Don’t forget that This is an Important Election Year. Please help voter registration efforts!        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Response</dc:title>
  <dc:creator>Caroline Lopez</dc:creator>
  <cp:lastModifiedBy>Caroline Lopez</cp:lastModifiedBy>
  <cp:revision>1</cp:revision>
  <dcterms:created xsi:type="dcterms:W3CDTF">2020-05-12T06:20:04Z</dcterms:created>
  <dcterms:modified xsi:type="dcterms:W3CDTF">2020-05-12T06:50:09Z</dcterms:modified>
</cp:coreProperties>
</file>